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Open Sauce" charset="1" panose="00000500000000000000"/>
      <p:regular r:id="rId13"/>
    </p:embeddedFont>
    <p:embeddedFont>
      <p:font typeface="Bebas Neu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993181" y="-782702"/>
            <a:ext cx="6455525" cy="6752114"/>
          </a:xfrm>
          <a:custGeom>
            <a:avLst/>
            <a:gdLst/>
            <a:ahLst/>
            <a:cxnLst/>
            <a:rect r="r" b="b" t="t" l="l"/>
            <a:pathLst>
              <a:path h="6752114" w="6455525">
                <a:moveTo>
                  <a:pt x="0" y="6752114"/>
                </a:moveTo>
                <a:lnTo>
                  <a:pt x="6455525" y="6752114"/>
                </a:lnTo>
                <a:lnTo>
                  <a:pt x="6455525" y="0"/>
                </a:lnTo>
                <a:lnTo>
                  <a:pt x="0" y="0"/>
                </a:lnTo>
                <a:lnTo>
                  <a:pt x="0" y="675211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160706" y="3600450"/>
            <a:ext cx="18609413" cy="6975728"/>
            <a:chOff x="0" y="0"/>
            <a:chExt cx="4901244" cy="1837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1245" cy="1837229"/>
            </a:xfrm>
            <a:custGeom>
              <a:avLst/>
              <a:gdLst/>
              <a:ahLst/>
              <a:cxnLst/>
              <a:rect r="r" b="b" t="t" l="l"/>
              <a:pathLst>
                <a:path h="1837229" w="4901245">
                  <a:moveTo>
                    <a:pt x="0" y="0"/>
                  </a:moveTo>
                  <a:lnTo>
                    <a:pt x="4901245" y="0"/>
                  </a:lnTo>
                  <a:lnTo>
                    <a:pt x="4901245" y="1837229"/>
                  </a:lnTo>
                  <a:lnTo>
                    <a:pt x="0" y="1837229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01244" cy="187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073671" y="6417349"/>
            <a:ext cx="12306592" cy="185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7"/>
              </a:lnSpc>
            </a:pPr>
            <a:r>
              <a:rPr lang="en-US" sz="18824" spc="-152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Welcome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3200918" y="-2332924"/>
            <a:ext cx="692483" cy="7415731"/>
            <a:chOff x="0" y="0"/>
            <a:chExt cx="182382" cy="19531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382" cy="1953115"/>
            </a:xfrm>
            <a:custGeom>
              <a:avLst/>
              <a:gdLst/>
              <a:ahLst/>
              <a:cxnLst/>
              <a:rect r="r" b="b" t="t" l="l"/>
              <a:pathLst>
                <a:path h="1953115" w="182382">
                  <a:moveTo>
                    <a:pt x="0" y="0"/>
                  </a:moveTo>
                  <a:lnTo>
                    <a:pt x="182382" y="0"/>
                  </a:lnTo>
                  <a:lnTo>
                    <a:pt x="182382" y="1953115"/>
                  </a:lnTo>
                  <a:lnTo>
                    <a:pt x="0" y="1953115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2382" cy="199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-160706" y="3534886"/>
            <a:ext cx="6455525" cy="6752114"/>
          </a:xfrm>
          <a:custGeom>
            <a:avLst/>
            <a:gdLst/>
            <a:ahLst/>
            <a:cxnLst/>
            <a:rect r="r" b="b" t="t" l="l"/>
            <a:pathLst>
              <a:path h="6752114" w="6455525">
                <a:moveTo>
                  <a:pt x="6455525" y="0"/>
                </a:moveTo>
                <a:lnTo>
                  <a:pt x="0" y="0"/>
                </a:lnTo>
                <a:lnTo>
                  <a:pt x="0" y="6752114"/>
                </a:lnTo>
                <a:lnTo>
                  <a:pt x="6455525" y="6752114"/>
                </a:lnTo>
                <a:lnTo>
                  <a:pt x="6455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2009" y="1972202"/>
            <a:ext cx="4887800" cy="3256496"/>
          </a:xfrm>
          <a:custGeom>
            <a:avLst/>
            <a:gdLst/>
            <a:ahLst/>
            <a:cxnLst/>
            <a:rect r="r" b="b" t="t" l="l"/>
            <a:pathLst>
              <a:path h="3256496" w="4887800">
                <a:moveTo>
                  <a:pt x="0" y="0"/>
                </a:moveTo>
                <a:lnTo>
                  <a:pt x="4887799" y="0"/>
                </a:lnTo>
                <a:lnTo>
                  <a:pt x="4887799" y="3256496"/>
                </a:lnTo>
                <a:lnTo>
                  <a:pt x="0" y="3256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11090"/>
            <a:ext cx="34544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Ezequiel Bernardo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81854" y="1028700"/>
            <a:ext cx="9167647" cy="9588840"/>
          </a:xfrm>
          <a:custGeom>
            <a:avLst/>
            <a:gdLst/>
            <a:ahLst/>
            <a:cxnLst/>
            <a:rect r="r" b="b" t="t" l="l"/>
            <a:pathLst>
              <a:path h="9588840" w="9167647">
                <a:moveTo>
                  <a:pt x="9167647" y="0"/>
                </a:moveTo>
                <a:lnTo>
                  <a:pt x="0" y="0"/>
                </a:lnTo>
                <a:lnTo>
                  <a:pt x="0" y="9588840"/>
                </a:lnTo>
                <a:lnTo>
                  <a:pt x="9167647" y="9588840"/>
                </a:lnTo>
                <a:lnTo>
                  <a:pt x="9167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200918" y="-2332924"/>
            <a:ext cx="692483" cy="7415731"/>
            <a:chOff x="0" y="0"/>
            <a:chExt cx="182382" cy="1953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382" cy="1953115"/>
            </a:xfrm>
            <a:custGeom>
              <a:avLst/>
              <a:gdLst/>
              <a:ahLst/>
              <a:cxnLst/>
              <a:rect r="r" b="b" t="t" l="l"/>
              <a:pathLst>
                <a:path h="1953115" w="182382">
                  <a:moveTo>
                    <a:pt x="0" y="0"/>
                  </a:moveTo>
                  <a:lnTo>
                    <a:pt x="182382" y="0"/>
                  </a:lnTo>
                  <a:lnTo>
                    <a:pt x="182382" y="1953115"/>
                  </a:lnTo>
                  <a:lnTo>
                    <a:pt x="0" y="1953115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2382" cy="199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87066" y="-3789891"/>
            <a:ext cx="9637181" cy="96371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20717" y="1028700"/>
            <a:ext cx="5246370" cy="7522364"/>
            <a:chOff x="0" y="0"/>
            <a:chExt cx="812800" cy="11654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165411"/>
            </a:xfrm>
            <a:custGeom>
              <a:avLst/>
              <a:gdLst/>
              <a:ahLst/>
              <a:cxnLst/>
              <a:rect r="r" b="b" t="t" l="l"/>
              <a:pathLst>
                <a:path h="116541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1131471"/>
                  </a:lnTo>
                  <a:cubicBezTo>
                    <a:pt x="812800" y="1140472"/>
                    <a:pt x="809224" y="1149105"/>
                    <a:pt x="802859" y="1155470"/>
                  </a:cubicBezTo>
                  <a:cubicBezTo>
                    <a:pt x="796494" y="1161835"/>
                    <a:pt x="787861" y="1165411"/>
                    <a:pt x="778860" y="1165411"/>
                  </a:cubicBezTo>
                  <a:lnTo>
                    <a:pt x="33940" y="1165411"/>
                  </a:lnTo>
                  <a:cubicBezTo>
                    <a:pt x="15196" y="1165411"/>
                    <a:pt x="0" y="1150215"/>
                    <a:pt x="0" y="113147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40" r="0" b="-2340"/>
              </a:stretch>
            </a:blipFill>
            <a:ln w="1143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5952862" y="1550815"/>
            <a:ext cx="5246370" cy="7522364"/>
            <a:chOff x="0" y="0"/>
            <a:chExt cx="812800" cy="1165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65411"/>
            </a:xfrm>
            <a:custGeom>
              <a:avLst/>
              <a:gdLst/>
              <a:ahLst/>
              <a:cxnLst/>
              <a:rect r="r" b="b" t="t" l="l"/>
              <a:pathLst>
                <a:path h="1165411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1131471"/>
                  </a:lnTo>
                  <a:cubicBezTo>
                    <a:pt x="812800" y="1140472"/>
                    <a:pt x="809224" y="1149105"/>
                    <a:pt x="802859" y="1155470"/>
                  </a:cubicBezTo>
                  <a:cubicBezTo>
                    <a:pt x="796494" y="1161835"/>
                    <a:pt x="787861" y="1165411"/>
                    <a:pt x="778860" y="1165411"/>
                  </a:cubicBezTo>
                  <a:lnTo>
                    <a:pt x="33940" y="1165411"/>
                  </a:lnTo>
                  <a:cubicBezTo>
                    <a:pt x="15196" y="1165411"/>
                    <a:pt x="0" y="1150215"/>
                    <a:pt x="0" y="1131471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-27154" t="-2537" r="0" b="-30569"/>
              </a:stretch>
            </a:blipFill>
            <a:ln w="1143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483852" y="8541539"/>
            <a:ext cx="4758201" cy="428761"/>
          </a:xfrm>
          <a:custGeom>
            <a:avLst/>
            <a:gdLst/>
            <a:ahLst/>
            <a:cxnLst/>
            <a:rect r="r" b="b" t="t" l="l"/>
            <a:pathLst>
              <a:path h="428761" w="4758201">
                <a:moveTo>
                  <a:pt x="0" y="0"/>
                </a:moveTo>
                <a:lnTo>
                  <a:pt x="4758201" y="0"/>
                </a:lnTo>
                <a:lnTo>
                  <a:pt x="4758201" y="428761"/>
                </a:lnTo>
                <a:lnTo>
                  <a:pt x="0" y="42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96947" y="9073179"/>
            <a:ext cx="4758201" cy="428761"/>
          </a:xfrm>
          <a:custGeom>
            <a:avLst/>
            <a:gdLst/>
            <a:ahLst/>
            <a:cxnLst/>
            <a:rect r="r" b="b" t="t" l="l"/>
            <a:pathLst>
              <a:path h="428761" w="4758201">
                <a:moveTo>
                  <a:pt x="0" y="0"/>
                </a:moveTo>
                <a:lnTo>
                  <a:pt x="4758201" y="0"/>
                </a:lnTo>
                <a:lnTo>
                  <a:pt x="4758201" y="428761"/>
                </a:lnTo>
                <a:lnTo>
                  <a:pt x="0" y="42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211090"/>
            <a:ext cx="295555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Ezequiel Bernardo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2645" y="2920539"/>
            <a:ext cx="8245353" cy="315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85"/>
              </a:lnSpc>
              <a:spcBef>
                <a:spcPct val="0"/>
              </a:spcBef>
            </a:pPr>
            <a:r>
              <a:rPr lang="en-US" b="true" sz="14199" spc="-1150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Publico orientado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4441" y="6816742"/>
            <a:ext cx="5733482" cy="111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195" indent="-318098" lvl="1">
              <a:lnSpc>
                <a:spcPts val="2917"/>
              </a:lnSpc>
              <a:buFont typeface="Arial"/>
              <a:buChar char="•"/>
            </a:pPr>
            <a:r>
              <a:rPr lang="en-US" sz="2946" spc="987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CORREDORES URBANOS.</a:t>
            </a:r>
          </a:p>
          <a:p>
            <a:pPr algn="l" marL="636195" indent="-318098" lvl="1">
              <a:lnSpc>
                <a:spcPts val="2917"/>
              </a:lnSpc>
              <a:buFont typeface="Arial"/>
              <a:buChar char="•"/>
            </a:pPr>
            <a:r>
              <a:rPr lang="en-US" sz="2946" spc="987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TRAIL RUNNERS.</a:t>
            </a:r>
          </a:p>
          <a:p>
            <a:pPr algn="l" marL="636195" indent="-318098" lvl="1">
              <a:lnSpc>
                <a:spcPts val="2917"/>
              </a:lnSpc>
              <a:spcBef>
                <a:spcPct val="0"/>
              </a:spcBef>
              <a:buFont typeface="Arial"/>
              <a:buChar char="•"/>
            </a:pPr>
            <a:r>
              <a:rPr lang="en-US" sz="2946" spc="987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LIFESTYLE.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1398454" y="8970300"/>
            <a:ext cx="3062895" cy="30628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200918" y="-2332924"/>
            <a:ext cx="692483" cy="7415731"/>
            <a:chOff x="0" y="0"/>
            <a:chExt cx="182382" cy="1953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382" cy="1953115"/>
            </a:xfrm>
            <a:custGeom>
              <a:avLst/>
              <a:gdLst/>
              <a:ahLst/>
              <a:cxnLst/>
              <a:rect r="r" b="b" t="t" l="l"/>
              <a:pathLst>
                <a:path h="1953115" w="182382">
                  <a:moveTo>
                    <a:pt x="0" y="0"/>
                  </a:moveTo>
                  <a:lnTo>
                    <a:pt x="182382" y="0"/>
                  </a:lnTo>
                  <a:lnTo>
                    <a:pt x="182382" y="1953115"/>
                  </a:lnTo>
                  <a:lnTo>
                    <a:pt x="0" y="1953115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382" cy="199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98454" y="5060056"/>
            <a:ext cx="6973140" cy="69731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true" rot="0">
            <a:off x="9329653" y="-330540"/>
            <a:ext cx="9167647" cy="9588840"/>
          </a:xfrm>
          <a:custGeom>
            <a:avLst/>
            <a:gdLst/>
            <a:ahLst/>
            <a:cxnLst/>
            <a:rect r="r" b="b" t="t" l="l"/>
            <a:pathLst>
              <a:path h="9588840" w="9167647">
                <a:moveTo>
                  <a:pt x="0" y="9588840"/>
                </a:moveTo>
                <a:lnTo>
                  <a:pt x="9167647" y="9588840"/>
                </a:lnTo>
                <a:lnTo>
                  <a:pt x="9167647" y="0"/>
                </a:lnTo>
                <a:lnTo>
                  <a:pt x="0" y="0"/>
                </a:lnTo>
                <a:lnTo>
                  <a:pt x="0" y="95888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475" y="8845578"/>
            <a:ext cx="5625539" cy="506917"/>
          </a:xfrm>
          <a:custGeom>
            <a:avLst/>
            <a:gdLst/>
            <a:ahLst/>
            <a:cxnLst/>
            <a:rect r="r" b="b" t="t" l="l"/>
            <a:pathLst>
              <a:path h="506917" w="5625539">
                <a:moveTo>
                  <a:pt x="0" y="0"/>
                </a:moveTo>
                <a:lnTo>
                  <a:pt x="5625539" y="0"/>
                </a:lnTo>
                <a:lnTo>
                  <a:pt x="5625539" y="506916"/>
                </a:lnTo>
                <a:lnTo>
                  <a:pt x="0" y="506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756552" y="-1512081"/>
            <a:ext cx="3062895" cy="306289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65635" y="3068702"/>
            <a:ext cx="16929812" cy="5819623"/>
          </a:xfrm>
          <a:custGeom>
            <a:avLst/>
            <a:gdLst/>
            <a:ahLst/>
            <a:cxnLst/>
            <a:rect r="r" b="b" t="t" l="l"/>
            <a:pathLst>
              <a:path h="5819623" w="16929812">
                <a:moveTo>
                  <a:pt x="0" y="0"/>
                </a:moveTo>
                <a:lnTo>
                  <a:pt x="16929813" y="0"/>
                </a:lnTo>
                <a:lnTo>
                  <a:pt x="16929813" y="5819623"/>
                </a:lnTo>
                <a:lnTo>
                  <a:pt x="0" y="5819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211090"/>
            <a:ext cx="297415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Ezequiel Bernardo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92981" y="1533525"/>
            <a:ext cx="8574711" cy="165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85"/>
              </a:lnSpc>
            </a:pPr>
            <a:r>
              <a:rPr lang="en-US" sz="14199" spc="-1150" b="true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FIGMA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3200918" y="-2332924"/>
            <a:ext cx="692483" cy="7415731"/>
            <a:chOff x="0" y="0"/>
            <a:chExt cx="182382" cy="1953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2382" cy="1953115"/>
            </a:xfrm>
            <a:custGeom>
              <a:avLst/>
              <a:gdLst/>
              <a:ahLst/>
              <a:cxnLst/>
              <a:rect r="r" b="b" t="t" l="l"/>
              <a:pathLst>
                <a:path h="1953115" w="182382">
                  <a:moveTo>
                    <a:pt x="0" y="0"/>
                  </a:moveTo>
                  <a:lnTo>
                    <a:pt x="182382" y="0"/>
                  </a:lnTo>
                  <a:lnTo>
                    <a:pt x="182382" y="1953115"/>
                  </a:lnTo>
                  <a:lnTo>
                    <a:pt x="0" y="1953115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2382" cy="199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9677" y="8519749"/>
            <a:ext cx="5000019" cy="450551"/>
          </a:xfrm>
          <a:custGeom>
            <a:avLst/>
            <a:gdLst/>
            <a:ahLst/>
            <a:cxnLst/>
            <a:rect r="r" b="b" t="t" l="l"/>
            <a:pathLst>
              <a:path h="450551" w="5000019">
                <a:moveTo>
                  <a:pt x="0" y="0"/>
                </a:moveTo>
                <a:lnTo>
                  <a:pt x="5000019" y="0"/>
                </a:lnTo>
                <a:lnTo>
                  <a:pt x="5000019" y="450551"/>
                </a:lnTo>
                <a:lnTo>
                  <a:pt x="0" y="45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98454" y="8970300"/>
            <a:ext cx="3062895" cy="30628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392961"/>
            <a:ext cx="5339125" cy="4126788"/>
            <a:chOff x="0" y="0"/>
            <a:chExt cx="1406189" cy="10868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6189" cy="1086891"/>
            </a:xfrm>
            <a:custGeom>
              <a:avLst/>
              <a:gdLst/>
              <a:ahLst/>
              <a:cxnLst/>
              <a:rect r="r" b="b" t="t" l="l"/>
              <a:pathLst>
                <a:path h="1086891" w="1406189">
                  <a:moveTo>
                    <a:pt x="58001" y="0"/>
                  </a:moveTo>
                  <a:lnTo>
                    <a:pt x="1348188" y="0"/>
                  </a:lnTo>
                  <a:cubicBezTo>
                    <a:pt x="1363571" y="0"/>
                    <a:pt x="1378324" y="6111"/>
                    <a:pt x="1389201" y="16988"/>
                  </a:cubicBezTo>
                  <a:cubicBezTo>
                    <a:pt x="1400079" y="27866"/>
                    <a:pt x="1406189" y="42618"/>
                    <a:pt x="1406189" y="58001"/>
                  </a:cubicBezTo>
                  <a:lnTo>
                    <a:pt x="1406189" y="1028889"/>
                  </a:lnTo>
                  <a:cubicBezTo>
                    <a:pt x="1406189" y="1060923"/>
                    <a:pt x="1380221" y="1086891"/>
                    <a:pt x="1348188" y="1086891"/>
                  </a:cubicBezTo>
                  <a:lnTo>
                    <a:pt x="58001" y="1086891"/>
                  </a:lnTo>
                  <a:cubicBezTo>
                    <a:pt x="25968" y="1086891"/>
                    <a:pt x="0" y="1060923"/>
                    <a:pt x="0" y="1028889"/>
                  </a:cubicBezTo>
                  <a:lnTo>
                    <a:pt x="0" y="58001"/>
                  </a:lnTo>
                  <a:cubicBezTo>
                    <a:pt x="0" y="25968"/>
                    <a:pt x="25968" y="0"/>
                    <a:pt x="58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6189" cy="11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211090"/>
            <a:ext cx="28576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Ezequiel Bernardo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395183" y="1028700"/>
            <a:ext cx="9167647" cy="9588840"/>
          </a:xfrm>
          <a:custGeom>
            <a:avLst/>
            <a:gdLst/>
            <a:ahLst/>
            <a:cxnLst/>
            <a:rect r="r" b="b" t="t" l="l"/>
            <a:pathLst>
              <a:path h="9588840" w="9167647">
                <a:moveTo>
                  <a:pt x="0" y="0"/>
                </a:moveTo>
                <a:lnTo>
                  <a:pt x="9167647" y="0"/>
                </a:lnTo>
                <a:lnTo>
                  <a:pt x="9167647" y="9588840"/>
                </a:lnTo>
                <a:lnTo>
                  <a:pt x="0" y="958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67645" y="2459983"/>
            <a:ext cx="11552710" cy="105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6"/>
              </a:lnSpc>
              <a:spcBef>
                <a:spcPct val="0"/>
              </a:spcBef>
            </a:pPr>
            <a:r>
              <a:rPr lang="en-US" b="true" sz="9116" spc="-738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Justificación del Diseño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7102" y="6229995"/>
            <a:ext cx="4958397" cy="42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1"/>
              </a:lnSpc>
            </a:pPr>
            <a:r>
              <a:rPr lang="en-US" sz="2646" spc="886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MINIMALISMO “SUIZO”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469409" y="-7375005"/>
            <a:ext cx="9637181" cy="96371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737711" y="8519749"/>
            <a:ext cx="5000019" cy="450551"/>
          </a:xfrm>
          <a:custGeom>
            <a:avLst/>
            <a:gdLst/>
            <a:ahLst/>
            <a:cxnLst/>
            <a:rect r="r" b="b" t="t" l="l"/>
            <a:pathLst>
              <a:path h="450551" w="5000019">
                <a:moveTo>
                  <a:pt x="0" y="0"/>
                </a:moveTo>
                <a:lnTo>
                  <a:pt x="5000019" y="0"/>
                </a:lnTo>
                <a:lnTo>
                  <a:pt x="5000019" y="450551"/>
                </a:lnTo>
                <a:lnTo>
                  <a:pt x="0" y="45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6568157" y="4392961"/>
            <a:ext cx="5339125" cy="4126788"/>
            <a:chOff x="0" y="0"/>
            <a:chExt cx="1406189" cy="10868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06189" cy="1086891"/>
            </a:xfrm>
            <a:custGeom>
              <a:avLst/>
              <a:gdLst/>
              <a:ahLst/>
              <a:cxnLst/>
              <a:rect r="r" b="b" t="t" l="l"/>
              <a:pathLst>
                <a:path h="1086891" w="1406189">
                  <a:moveTo>
                    <a:pt x="58001" y="0"/>
                  </a:moveTo>
                  <a:lnTo>
                    <a:pt x="1348188" y="0"/>
                  </a:lnTo>
                  <a:cubicBezTo>
                    <a:pt x="1363571" y="0"/>
                    <a:pt x="1378324" y="6111"/>
                    <a:pt x="1389201" y="16988"/>
                  </a:cubicBezTo>
                  <a:cubicBezTo>
                    <a:pt x="1400079" y="27866"/>
                    <a:pt x="1406189" y="42618"/>
                    <a:pt x="1406189" y="58001"/>
                  </a:cubicBezTo>
                  <a:lnTo>
                    <a:pt x="1406189" y="1028889"/>
                  </a:lnTo>
                  <a:cubicBezTo>
                    <a:pt x="1406189" y="1060923"/>
                    <a:pt x="1380221" y="1086891"/>
                    <a:pt x="1348188" y="1086891"/>
                  </a:cubicBezTo>
                  <a:lnTo>
                    <a:pt x="58001" y="1086891"/>
                  </a:lnTo>
                  <a:cubicBezTo>
                    <a:pt x="25968" y="1086891"/>
                    <a:pt x="0" y="1060923"/>
                    <a:pt x="0" y="1028889"/>
                  </a:cubicBezTo>
                  <a:lnTo>
                    <a:pt x="0" y="58001"/>
                  </a:lnTo>
                  <a:cubicBezTo>
                    <a:pt x="0" y="25968"/>
                    <a:pt x="25968" y="0"/>
                    <a:pt x="58001" y="0"/>
                  </a:cubicBezTo>
                  <a:close/>
                </a:path>
              </a:pathLst>
            </a:custGeom>
            <a:solidFill>
              <a:srgbClr val="0097B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06189" cy="11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958316" y="5601345"/>
            <a:ext cx="4558808" cy="168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1"/>
              </a:lnSpc>
            </a:pPr>
            <a:r>
              <a:rPr lang="en-US" sz="2646" spc="88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PALETADE COLORES:</a:t>
            </a:r>
          </a:p>
          <a:p>
            <a:pPr algn="l" marL="571427" indent="-285713" lvl="1">
              <a:lnSpc>
                <a:spcPts val="3361"/>
              </a:lnSpc>
              <a:buFont typeface="Arial"/>
              <a:buChar char="•"/>
            </a:pPr>
            <a:r>
              <a:rPr lang="en-US" sz="2646" spc="88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BLANCO</a:t>
            </a:r>
          </a:p>
          <a:p>
            <a:pPr algn="l" marL="571427" indent="-285713" lvl="1">
              <a:lnSpc>
                <a:spcPts val="3361"/>
              </a:lnSpc>
              <a:buFont typeface="Arial"/>
              <a:buChar char="•"/>
            </a:pPr>
            <a:r>
              <a:rPr lang="en-US" sz="2646" spc="88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NEGRO</a:t>
            </a:r>
          </a:p>
          <a:p>
            <a:pPr algn="l" marL="571427" indent="-285713" lvl="1">
              <a:lnSpc>
                <a:spcPts val="3361"/>
              </a:lnSpc>
              <a:buFont typeface="Arial"/>
              <a:buChar char="•"/>
            </a:pPr>
            <a:r>
              <a:rPr lang="en-US" sz="2646" spc="886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AZULES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276861" y="8519749"/>
            <a:ext cx="5000019" cy="450551"/>
          </a:xfrm>
          <a:custGeom>
            <a:avLst/>
            <a:gdLst/>
            <a:ahLst/>
            <a:cxnLst/>
            <a:rect r="r" b="b" t="t" l="l"/>
            <a:pathLst>
              <a:path h="450551" w="5000019">
                <a:moveTo>
                  <a:pt x="0" y="0"/>
                </a:moveTo>
                <a:lnTo>
                  <a:pt x="5000019" y="0"/>
                </a:lnTo>
                <a:lnTo>
                  <a:pt x="5000019" y="450551"/>
                </a:lnTo>
                <a:lnTo>
                  <a:pt x="0" y="45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107308" y="4392961"/>
            <a:ext cx="5339125" cy="4126788"/>
            <a:chOff x="0" y="0"/>
            <a:chExt cx="1406189" cy="10868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06189" cy="1086891"/>
            </a:xfrm>
            <a:custGeom>
              <a:avLst/>
              <a:gdLst/>
              <a:ahLst/>
              <a:cxnLst/>
              <a:rect r="r" b="b" t="t" l="l"/>
              <a:pathLst>
                <a:path h="1086891" w="1406189">
                  <a:moveTo>
                    <a:pt x="58001" y="0"/>
                  </a:moveTo>
                  <a:lnTo>
                    <a:pt x="1348188" y="0"/>
                  </a:lnTo>
                  <a:cubicBezTo>
                    <a:pt x="1363571" y="0"/>
                    <a:pt x="1378324" y="6111"/>
                    <a:pt x="1389201" y="16988"/>
                  </a:cubicBezTo>
                  <a:cubicBezTo>
                    <a:pt x="1400079" y="27866"/>
                    <a:pt x="1406189" y="42618"/>
                    <a:pt x="1406189" y="58001"/>
                  </a:cubicBezTo>
                  <a:lnTo>
                    <a:pt x="1406189" y="1028889"/>
                  </a:lnTo>
                  <a:cubicBezTo>
                    <a:pt x="1406189" y="1060923"/>
                    <a:pt x="1380221" y="1086891"/>
                    <a:pt x="1348188" y="1086891"/>
                  </a:cubicBezTo>
                  <a:lnTo>
                    <a:pt x="58001" y="1086891"/>
                  </a:lnTo>
                  <a:cubicBezTo>
                    <a:pt x="25968" y="1086891"/>
                    <a:pt x="0" y="1060923"/>
                    <a:pt x="0" y="1028889"/>
                  </a:cubicBezTo>
                  <a:lnTo>
                    <a:pt x="0" y="58001"/>
                  </a:lnTo>
                  <a:cubicBezTo>
                    <a:pt x="0" y="25968"/>
                    <a:pt x="25968" y="0"/>
                    <a:pt x="58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06189" cy="1124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737771" y="5613109"/>
            <a:ext cx="4365168" cy="126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1"/>
              </a:lnSpc>
            </a:pPr>
            <a:r>
              <a:rPr lang="en-US" sz="2646" spc="886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ORIENTADO A LA FRESCURA DEL DEPORTE.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81854" y="1028700"/>
            <a:ext cx="9167647" cy="9588840"/>
          </a:xfrm>
          <a:custGeom>
            <a:avLst/>
            <a:gdLst/>
            <a:ahLst/>
            <a:cxnLst/>
            <a:rect r="r" b="b" t="t" l="l"/>
            <a:pathLst>
              <a:path h="9588840" w="9167647">
                <a:moveTo>
                  <a:pt x="9167647" y="0"/>
                </a:moveTo>
                <a:lnTo>
                  <a:pt x="0" y="0"/>
                </a:lnTo>
                <a:lnTo>
                  <a:pt x="0" y="9588840"/>
                </a:lnTo>
                <a:lnTo>
                  <a:pt x="9167647" y="9588840"/>
                </a:lnTo>
                <a:lnTo>
                  <a:pt x="9167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200918" y="-2332924"/>
            <a:ext cx="692483" cy="7415731"/>
            <a:chOff x="0" y="0"/>
            <a:chExt cx="182382" cy="19531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382" cy="1953115"/>
            </a:xfrm>
            <a:custGeom>
              <a:avLst/>
              <a:gdLst/>
              <a:ahLst/>
              <a:cxnLst/>
              <a:rect r="r" b="b" t="t" l="l"/>
              <a:pathLst>
                <a:path h="1953115" w="182382">
                  <a:moveTo>
                    <a:pt x="0" y="0"/>
                  </a:moveTo>
                  <a:lnTo>
                    <a:pt x="182382" y="0"/>
                  </a:lnTo>
                  <a:lnTo>
                    <a:pt x="182382" y="1953115"/>
                  </a:lnTo>
                  <a:lnTo>
                    <a:pt x="0" y="1953115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2382" cy="19912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47536" y="4975533"/>
            <a:ext cx="9637181" cy="96371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23036" y="1400002"/>
            <a:ext cx="9495154" cy="7151062"/>
            <a:chOff x="0" y="0"/>
            <a:chExt cx="1471048" cy="11078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1048" cy="1107887"/>
            </a:xfrm>
            <a:custGeom>
              <a:avLst/>
              <a:gdLst/>
              <a:ahLst/>
              <a:cxnLst/>
              <a:rect r="r" b="b" t="t" l="l"/>
              <a:pathLst>
                <a:path h="1107887" w="1471048">
                  <a:moveTo>
                    <a:pt x="18753" y="0"/>
                  </a:moveTo>
                  <a:lnTo>
                    <a:pt x="1452295" y="0"/>
                  </a:lnTo>
                  <a:cubicBezTo>
                    <a:pt x="1462652" y="0"/>
                    <a:pt x="1471048" y="8396"/>
                    <a:pt x="1471048" y="18753"/>
                  </a:cubicBezTo>
                  <a:lnTo>
                    <a:pt x="1471048" y="1089134"/>
                  </a:lnTo>
                  <a:cubicBezTo>
                    <a:pt x="1471048" y="1099491"/>
                    <a:pt x="1462652" y="1107887"/>
                    <a:pt x="1452295" y="1107887"/>
                  </a:cubicBezTo>
                  <a:lnTo>
                    <a:pt x="18753" y="1107887"/>
                  </a:lnTo>
                  <a:cubicBezTo>
                    <a:pt x="8396" y="1107887"/>
                    <a:pt x="0" y="1099491"/>
                    <a:pt x="0" y="1089134"/>
                  </a:cubicBezTo>
                  <a:lnTo>
                    <a:pt x="0" y="18753"/>
                  </a:lnTo>
                  <a:cubicBezTo>
                    <a:pt x="0" y="8396"/>
                    <a:pt x="8396" y="0"/>
                    <a:pt x="1875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0378" r="0" b="-78915"/>
              </a:stretch>
            </a:blipFill>
            <a:ln w="1143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875707" y="8541539"/>
            <a:ext cx="8668096" cy="781081"/>
          </a:xfrm>
          <a:custGeom>
            <a:avLst/>
            <a:gdLst/>
            <a:ahLst/>
            <a:cxnLst/>
            <a:rect r="r" b="b" t="t" l="l"/>
            <a:pathLst>
              <a:path h="781081" w="8668096">
                <a:moveTo>
                  <a:pt x="0" y="0"/>
                </a:moveTo>
                <a:lnTo>
                  <a:pt x="8668096" y="0"/>
                </a:lnTo>
                <a:lnTo>
                  <a:pt x="8668096" y="781081"/>
                </a:lnTo>
                <a:lnTo>
                  <a:pt x="0" y="781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277513" y="2398289"/>
            <a:ext cx="3062895" cy="30628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211090"/>
            <a:ext cx="317326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Ezequiel Bernardo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4441" y="2699587"/>
            <a:ext cx="8015425" cy="14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06"/>
              </a:lnSpc>
              <a:spcBef>
                <a:spcPct val="0"/>
              </a:spcBef>
            </a:pPr>
            <a:r>
              <a:rPr lang="en-US" b="true" sz="12658" spc="-1025">
                <a:solidFill>
                  <a:srgbClr val="0097B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Tipografía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4441" y="5785182"/>
            <a:ext cx="7826479" cy="68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20"/>
              </a:lnSpc>
              <a:spcBef>
                <a:spcPct val="0"/>
              </a:spcBef>
            </a:pPr>
            <a:r>
              <a:rPr lang="en-US" sz="2646" spc="886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SANS: MODERNA PARA RENDIMIENTO Y CONSISTENCIA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1" r="0" b="-17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160706" y="3600450"/>
            <a:ext cx="18609413" cy="6975728"/>
            <a:chOff x="0" y="0"/>
            <a:chExt cx="4901244" cy="1837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01245" cy="1837229"/>
            </a:xfrm>
            <a:custGeom>
              <a:avLst/>
              <a:gdLst/>
              <a:ahLst/>
              <a:cxnLst/>
              <a:rect r="r" b="b" t="t" l="l"/>
              <a:pathLst>
                <a:path h="1837229" w="4901245">
                  <a:moveTo>
                    <a:pt x="0" y="0"/>
                  </a:moveTo>
                  <a:lnTo>
                    <a:pt x="4901245" y="0"/>
                  </a:lnTo>
                  <a:lnTo>
                    <a:pt x="4901245" y="1837229"/>
                  </a:lnTo>
                  <a:lnTo>
                    <a:pt x="0" y="1837229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0C17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01244" cy="1875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-381854" y="3865426"/>
            <a:ext cx="6455525" cy="6752114"/>
          </a:xfrm>
          <a:custGeom>
            <a:avLst/>
            <a:gdLst/>
            <a:ahLst/>
            <a:cxnLst/>
            <a:rect r="r" b="b" t="t" l="l"/>
            <a:pathLst>
              <a:path h="6752114" w="6455525">
                <a:moveTo>
                  <a:pt x="6455525" y="0"/>
                </a:moveTo>
                <a:lnTo>
                  <a:pt x="0" y="0"/>
                </a:lnTo>
                <a:lnTo>
                  <a:pt x="0" y="6752114"/>
                </a:lnTo>
                <a:lnTo>
                  <a:pt x="6455525" y="6752114"/>
                </a:lnTo>
                <a:lnTo>
                  <a:pt x="645552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24545" y="7518944"/>
            <a:ext cx="469509" cy="1739356"/>
            <a:chOff x="0" y="0"/>
            <a:chExt cx="406400" cy="15055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1505559"/>
            </a:xfrm>
            <a:custGeom>
              <a:avLst/>
              <a:gdLst/>
              <a:ahLst/>
              <a:cxnLst/>
              <a:rect r="r" b="b" t="t" l="l"/>
              <a:pathLst>
                <a:path h="150555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505559"/>
                  </a:lnTo>
                  <a:lnTo>
                    <a:pt x="0" y="1505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203200" cy="154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13740" y="7518944"/>
            <a:ext cx="469509" cy="1739356"/>
            <a:chOff x="0" y="0"/>
            <a:chExt cx="406400" cy="15055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1505559"/>
            </a:xfrm>
            <a:custGeom>
              <a:avLst/>
              <a:gdLst/>
              <a:ahLst/>
              <a:cxnLst/>
              <a:rect r="r" b="b" t="t" l="l"/>
              <a:pathLst>
                <a:path h="150555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505559"/>
                  </a:lnTo>
                  <a:lnTo>
                    <a:pt x="0" y="1505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203200" cy="154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2079" y="4154367"/>
            <a:ext cx="469509" cy="1739356"/>
            <a:chOff x="0" y="0"/>
            <a:chExt cx="406400" cy="15055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" cy="1505559"/>
            </a:xfrm>
            <a:custGeom>
              <a:avLst/>
              <a:gdLst/>
              <a:ahLst/>
              <a:cxnLst/>
              <a:rect r="r" b="b" t="t" l="l"/>
              <a:pathLst>
                <a:path h="150555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505559"/>
                  </a:lnTo>
                  <a:lnTo>
                    <a:pt x="0" y="1505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203200" cy="154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1273" y="4154367"/>
            <a:ext cx="469509" cy="1739356"/>
            <a:chOff x="0" y="0"/>
            <a:chExt cx="406400" cy="15055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1505559"/>
            </a:xfrm>
            <a:custGeom>
              <a:avLst/>
              <a:gdLst/>
              <a:ahLst/>
              <a:cxnLst/>
              <a:rect r="r" b="b" t="t" l="l"/>
              <a:pathLst>
                <a:path h="150555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1505559"/>
                  </a:lnTo>
                  <a:lnTo>
                    <a:pt x="0" y="150555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203200" cy="154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449195" y="5655665"/>
            <a:ext cx="14556132" cy="257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54"/>
              </a:lnSpc>
            </a:pPr>
            <a:r>
              <a:rPr lang="en-US" sz="26022" spc="-21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Gracias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84771" y="8316436"/>
            <a:ext cx="13917100" cy="52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6"/>
              </a:lnSpc>
              <a:spcBef>
                <a:spcPct val="0"/>
              </a:spcBef>
            </a:pPr>
            <a:r>
              <a:rPr lang="en-US" sz="4036" spc="206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2025 DISEÑO Y DESARROLLO WEB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211090"/>
            <a:ext cx="9278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1491" y="1211090"/>
            <a:ext cx="92789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26035" y="1211090"/>
            <a:ext cx="144123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Contact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465921" y="-4889641"/>
            <a:ext cx="7318046" cy="731804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DAG4cM5fZ1M</dc:identifier>
  <dcterms:modified xsi:type="dcterms:W3CDTF">2011-08-01T06:04:30Z</dcterms:modified>
  <cp:revision>1</cp:revision>
  <dc:title>ON-RUNNING-DOCUMENTACION</dc:title>
</cp:coreProperties>
</file>